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E1932-EDE3-4AE3-BA31-690B3DD73D28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6D644-29D3-4BE2-A10B-57ACC4E9D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8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96D644-29D3-4BE2-A10B-57ACC4E9D5F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43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DAFA47-F2D8-D4BC-2011-34377848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D92AC2-B7F2-EEF4-51CE-3E969269D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003889-F4D6-7E98-CF6F-6211AA8F2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9C90B6-9A12-F6B3-5E7F-12E2B9DC5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9C481F-0443-ADF6-0C91-D8639902B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40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71C1E-05D4-600B-0BD7-27FE4788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5F4878-4757-8264-1F58-7C0614416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8B30C8-81F7-28C5-71F4-BCB5B742E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8C71F4-F7F2-F347-6295-5796020A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4DDEC0-EF27-2170-5EFF-55C201F0D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1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4136F8-4348-853A-68CA-4D5CA3AF4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E01755-DDBF-B3EA-373B-317FBEBDC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F8C040-5328-AA03-B8E6-2838487A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20370A-3346-30B8-85F0-0530F6A62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F486C2-89B2-DF1B-A52D-2B49617A2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93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4D0AC-3DA6-62F3-DB8B-657072536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8B5D33-22B6-74AB-5D93-96FE4277A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F5D645-88C4-2F37-D92C-62D04FF48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95B768-09A8-AC17-32FD-122863052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FEBFB6-85BA-C933-D8C1-274CE672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48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AE32EB-7DA2-B4C9-077B-A68EDE4E0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208DDC-A420-452B-56FC-69E4EDA05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D753AA-6B3D-EABF-C091-5CF36DFF4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A12B6E-AB6E-52C5-43E6-8650911D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777543-E370-FA2C-9217-78BA3871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04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54ADA-93DA-4003-2643-68D5BFE25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916D91-073D-AC5B-651B-52AEABC5F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6ED83C-2F4B-C885-E01D-EB427C5D2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9E37A4-7BB8-3F16-0DB9-7D889C0C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754CC-F9F3-E0D9-37E6-893D4AF30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3033C3-DA0C-E223-0831-C6F107184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77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1FCB49-44BB-112C-76F5-226675C50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CA0A79-0961-85C6-10D2-327EB509E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5D2ABC-4425-4AB0-2477-B8A38E2EB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31BDBD-2B81-9212-9C4B-5DBDE0E8C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145C9EE-BEAC-0136-688B-0DFF113A0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A8F4F8-0370-769B-00A2-6CF352ABD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670B57-C1FD-3229-82F7-D36FA084B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A1F368-4D2E-B1B8-3C22-3FCB47781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31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A5A273-5655-7041-D541-1FA8AC08B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D920F9-C3C1-04A2-A530-E09409D3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EC0654-B07B-F7A7-EC8F-B2CD57594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C4752C-3968-65D7-45AF-505610B47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9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E9C6FE-D790-0EA5-DF3F-94A93EC44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2ECC8A0-642B-9155-D4C8-71BD6A57F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1D2ECB-AD5A-229C-C3DD-E5711E3D0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91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6331D-F36D-C169-0D1D-AA4D0D48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21970B-8738-5F31-2671-1C1D80202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3CEDD7-C01A-16A2-3A87-D3C34E1B3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6D1C75-7B0D-98D7-9CAB-2676B70E4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E70BD4-08A0-4B59-2C6F-C9400602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E11416-FE8C-ED7C-270D-74CB0F292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19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99996E-ED5A-76A7-70E1-F003DA66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160608-7A06-9094-4A42-17311D2CC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302A09-67A4-3D87-8F46-84B9A4DAE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12268B-342F-FAB2-0AD7-2B2955FDC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83D116-A182-A7E2-D36C-C88435B3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23F011-14A3-C1FF-0AAD-A0153006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9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115532B-0DC1-D62B-51AC-AC0B6B7F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3B8FAE-9422-4EE4-6D93-2761B8E56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7A9F9C-1788-422E-FC83-E7D4D1627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83199-ADCA-4229-BA7E-5D6836A1AE54}" type="datetimeFigureOut">
              <a:rPr lang="fr-FR" smtClean="0"/>
              <a:t>30/08/2025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CFE0F4-1FFC-FC6F-289F-413DC8287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C34C6C-DE10-26ED-B131-5B7D51BBE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95082-967C-4BF2-839D-ADCBA42B3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56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ocolaroom@gmail.com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E8651DA2-0E8D-BC6F-5703-69B679165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6818" y="4155440"/>
            <a:ext cx="6588000" cy="288544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B89094F-B219-A739-E1EA-FC0094A642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69360"/>
            <a:ext cx="5636818" cy="3232584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4185679-6EFA-179D-B2E8-5568760CD8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7581"/>
            <a:ext cx="5636818" cy="4020621"/>
          </a:xfrm>
          <a:prstGeom prst="rect">
            <a:avLst/>
          </a:prstGeom>
        </p:spPr>
      </p:pic>
      <p:sp>
        <p:nvSpPr>
          <p:cNvPr id="6" name="Zone de texte 2">
            <a:extLst>
              <a:ext uri="{FF2B5EF4-FFF2-40B4-BE49-F238E27FC236}">
                <a16:creationId xmlns:a16="http://schemas.microsoft.com/office/drawing/2014/main" id="{04E3AE19-EC7E-9A26-74D4-2F7721DBEEEB}"/>
              </a:ext>
            </a:extLst>
          </p:cNvPr>
          <p:cNvSpPr txBox="1"/>
          <p:nvPr/>
        </p:nvSpPr>
        <p:spPr>
          <a:xfrm>
            <a:off x="5636818" y="0"/>
            <a:ext cx="6555182" cy="4236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solidFill>
              <a:srgbClr val="92D05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Reprise des cours prévue le </a:t>
            </a:r>
            <a:r>
              <a:rPr lang="fr-FR" sz="1200" b="1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jeudi 11 septembre 2025</a:t>
            </a:r>
            <a:endParaRPr lang="fr-FR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Tous les cours se tiennent </a:t>
            </a:r>
            <a:r>
              <a:rPr lang="fr-FR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salle des ORANGERS</a:t>
            </a: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fr-FR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 des sports de NARBONNE</a:t>
            </a:r>
            <a:endParaRPr lang="fr-FR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fr-FR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LUNDI	</a:t>
            </a: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200" b="1" kern="100" dirty="0">
                <a:solidFill>
                  <a:srgbClr val="E36C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Krystyna</a:t>
            </a:r>
            <a:endParaRPr lang="fr-FR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  <a:tabLst>
                <a:tab pos="1620520" algn="l"/>
              </a:tabLst>
            </a:pP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10h30 – 11h30		Body forme : Tabata/cardio training</a:t>
            </a:r>
            <a:b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11h30 – 12h30		Stretching &amp; relax – éléments de Pilates et Yoga</a:t>
            </a: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MARDI	</a:t>
            </a: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200" b="1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Martine</a:t>
            </a:r>
            <a:endParaRPr lang="fr-FR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  <a:tabLst>
                <a:tab pos="1620520" algn="l"/>
              </a:tabLst>
            </a:pP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17h – 18h		Stretching</a:t>
            </a:r>
            <a:b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18h – 19h		Pilates</a:t>
            </a: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fr-FR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JEUDI</a:t>
            </a: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fr-FR" sz="1200" b="1" kern="100" dirty="0">
                <a:solidFill>
                  <a:srgbClr val="E36C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Krystyna</a:t>
            </a:r>
            <a:endParaRPr lang="fr-FR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  <a:tabLst>
                <a:tab pos="1620520" algn="l"/>
              </a:tabLst>
            </a:pP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10h15 – 11h15		Gym remise en forme (fessiers, bras, abdos, cuisses)</a:t>
            </a:r>
            <a:b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11h15 – 12h15		</a:t>
            </a:r>
            <a: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Stretching 		</a:t>
            </a:r>
            <a:b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Mail association :	 </a:t>
            </a:r>
            <a:r>
              <a:rPr lang="fr-FR" sz="10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chocolaroom@gmail.com</a:t>
            </a:r>
            <a: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b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Internet :	 chocolaroom.org</a:t>
            </a:r>
            <a:b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Portable Martine :	 06 25 33 80 41																		</a:t>
            </a:r>
            <a:r>
              <a:rPr lang="fr-F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</a:t>
            </a:r>
            <a:endParaRPr lang="fr-FR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4F74BD5-0378-92C6-B6AE-D9DDF74F56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6043" y="152400"/>
            <a:ext cx="591363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0478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170</Words>
  <Application>Microsoft Office PowerPoint</Application>
  <PresentationFormat>Grand écran</PresentationFormat>
  <Paragraphs>10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</dc:creator>
  <cp:lastModifiedBy>Chris</cp:lastModifiedBy>
  <cp:revision>5</cp:revision>
  <dcterms:created xsi:type="dcterms:W3CDTF">2024-10-26T10:21:20Z</dcterms:created>
  <dcterms:modified xsi:type="dcterms:W3CDTF">2025-08-30T10:41:32Z</dcterms:modified>
</cp:coreProperties>
</file>